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6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8DA5A9-AC15-4DD7-83B3-2D1EE69E29A7}" v="136" dt="2025-01-28T11:45:22.9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bra Dudley" userId="S::debra@erewashcvs.org.uk::5f50371d-142a-4921-a41c-7c310bfd0d49" providerId="AD" clId="Web-{478DA5A9-AC15-4DD7-83B3-2D1EE69E29A7}"/>
    <pc:docChg chg="modSld">
      <pc:chgData name="Debra Dudley" userId="S::debra@erewashcvs.org.uk::5f50371d-142a-4921-a41c-7c310bfd0d49" providerId="AD" clId="Web-{478DA5A9-AC15-4DD7-83B3-2D1EE69E29A7}" dt="2025-01-28T11:45:22.975" v="137" actId="20577"/>
      <pc:docMkLst>
        <pc:docMk/>
      </pc:docMkLst>
      <pc:sldChg chg="modSp">
        <pc:chgData name="Debra Dudley" userId="S::debra@erewashcvs.org.uk::5f50371d-142a-4921-a41c-7c310bfd0d49" providerId="AD" clId="Web-{478DA5A9-AC15-4DD7-83B3-2D1EE69E29A7}" dt="2025-01-28T11:45:22.975" v="137" actId="20577"/>
        <pc:sldMkLst>
          <pc:docMk/>
          <pc:sldMk cId="1537514109" sldId="257"/>
        </pc:sldMkLst>
        <pc:spChg chg="mod">
          <ac:chgData name="Debra Dudley" userId="S::debra@erewashcvs.org.uk::5f50371d-142a-4921-a41c-7c310bfd0d49" providerId="AD" clId="Web-{478DA5A9-AC15-4DD7-83B3-2D1EE69E29A7}" dt="2025-01-28T11:45:22.975" v="137" actId="20577"/>
          <ac:spMkLst>
            <pc:docMk/>
            <pc:sldMk cId="1537514109" sldId="257"/>
            <ac:spMk id="3" creationId="{C783FA81-281A-7DA6-99EB-32FA95088FF6}"/>
          </ac:spMkLst>
        </pc:spChg>
      </pc:sldChg>
      <pc:sldChg chg="modSp">
        <pc:chgData name="Debra Dudley" userId="S::debra@erewashcvs.org.uk::5f50371d-142a-4921-a41c-7c310bfd0d49" providerId="AD" clId="Web-{478DA5A9-AC15-4DD7-83B3-2D1EE69E29A7}" dt="2025-01-28T11:43:42.673" v="99" actId="20577"/>
        <pc:sldMkLst>
          <pc:docMk/>
          <pc:sldMk cId="3027029206" sldId="258"/>
        </pc:sldMkLst>
        <pc:spChg chg="mod">
          <ac:chgData name="Debra Dudley" userId="S::debra@erewashcvs.org.uk::5f50371d-142a-4921-a41c-7c310bfd0d49" providerId="AD" clId="Web-{478DA5A9-AC15-4DD7-83B3-2D1EE69E29A7}" dt="2025-01-28T11:43:42.673" v="99" actId="20577"/>
          <ac:spMkLst>
            <pc:docMk/>
            <pc:sldMk cId="3027029206" sldId="258"/>
            <ac:spMk id="3" creationId="{FA314941-CA44-EC68-37D7-FA712BA2CF7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E799D-D7FC-AFA9-D3BC-1E005546F5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82C0CD-D02D-25FE-1D85-453D56FB77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019C26-A745-E143-4744-639C3A655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5E93-FD33-4431-9E77-7F0E92944BDB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3385AB-06CF-7149-DA4E-C8F766683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32922B-AC6E-7C05-53A7-D9FB2695C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375F7-2A8C-4782-A2BD-8220CDC3C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115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C4FE1-2ADC-B6AE-CCF8-04D5BCD38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AC5BFA-192E-5797-1221-FFF482CE00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71228B-ED85-A05C-3175-5F620E17B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5E93-FD33-4431-9E77-7F0E92944BDB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FE011-289D-8C6E-1795-3C580B316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E2F071-90DB-4DF1-42B8-2F4FDAFE9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375F7-2A8C-4782-A2BD-8220CDC3C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111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1B2608-DC27-6CE3-3EC5-FEA8A8D62F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30F4B9-3221-3C8F-2507-7B6F017D15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33E6FC-DBE2-8446-077B-5DBB133A1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5E93-FD33-4431-9E77-7F0E92944BDB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E98F65-385D-B548-ED9E-8AB5887B4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B64628-EAA3-100E-AE10-C94E236AF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375F7-2A8C-4782-A2BD-8220CDC3C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8860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2B296-7169-53BA-EB6A-9B094737B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C0BEC-DFF2-E1CD-E2AD-AD51C70D83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BCE2C1-D502-7566-BA95-C899CF10C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5E93-FD33-4431-9E77-7F0E92944BDB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539D0-EF33-3BDB-3211-2746EA37E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EF3E0B-AA02-89A5-2E93-74173E1FD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375F7-2A8C-4782-A2BD-8220CDC3C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111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B4F5E-AA2B-C823-32C2-C3CDC9DE7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1E3004-9354-C6E0-18CA-66426AE640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CD20F3-4A53-7756-BDB3-BDE9599A0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5E93-FD33-4431-9E77-7F0E92944BDB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8EAC9F-C9CE-D68A-74DD-D1DAAF4B8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6D9FF-0967-11DC-6F2F-98D99D5D2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375F7-2A8C-4782-A2BD-8220CDC3C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441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36060-F938-4304-EED4-E563C9B1E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A70C6-483D-A2B9-159E-30C9135B82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EB8EF8-687D-8198-139D-F5C9008506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6171BE-2A30-64B6-7502-5A61068B1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5E93-FD33-4431-9E77-7F0E92944BDB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C10D63-0917-9A0E-3A26-22F535C34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ACCDCB-5E58-08D6-3BD0-B24610094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375F7-2A8C-4782-A2BD-8220CDC3C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541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2A3C4-051E-73D5-8B5C-86A578182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57C3DF-38C6-00BD-F9A0-D6CEDF98FB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28E1E7-3D04-28D2-9F3C-CEA29CCC09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6A7D0D-1993-AEBF-8985-DCE96A7FE1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539F8C-4B56-BF8E-05DC-866D7C172E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3C0F1E-82CE-B7AC-B8DC-E73961F66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5E93-FD33-4431-9E77-7F0E92944BDB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1DE231-EFE2-E607-22E4-E85D6D810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E101B7-86FD-7754-C33D-B620CB785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375F7-2A8C-4782-A2BD-8220CDC3C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407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E916D-E70E-9285-170B-C3F38D7AF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FCDC4A-0DAC-8861-B5B5-205D42979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5E93-FD33-4431-9E77-7F0E92944BDB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FBB3D7-6CC8-4AC4-5FCD-EEBDDA962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192AB7-B9C5-35FE-C223-797B4ECFE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375F7-2A8C-4782-A2BD-8220CDC3C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4145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A23F7F-49B7-21CA-9430-6AAB13B3D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5E93-FD33-4431-9E77-7F0E92944BDB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E1C121-680B-7456-B1EB-5E9A5B66D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46876B-39CE-C18E-C1FF-CF723B196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375F7-2A8C-4782-A2BD-8220CDC3C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399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7AFF2-4BF6-BFBF-0D57-4966E13D5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7C83A-E77C-9529-F7E2-3B3791D4D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CAD0A4-77D0-2D1D-4E03-94DBF1A6E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269A9B-09D5-1033-B6F6-80B839AB2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5E93-FD33-4431-9E77-7F0E92944BDB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667293-DB2C-89FA-1559-7495210FB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173287-F87B-0FCA-15F2-2753AE853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375F7-2A8C-4782-A2BD-8220CDC3C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632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11E94-0C89-FA95-072D-528BB124F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5F50CA-5E50-A8B6-DEFD-397F229155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39BDAF-124F-B36B-6F80-5CA59171C0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438AE6-A7E6-8DE1-B081-CCC333104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5E93-FD33-4431-9E77-7F0E92944BDB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0D0EF1-04F0-7507-A15F-401044B59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6BD96E-542C-26DA-F319-AD32197EE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375F7-2A8C-4782-A2BD-8220CDC3C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33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28FCFD-6079-C179-ED55-CC2DF5952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BAE223-CE1E-54AC-8919-518EA765C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C4F950-AED4-41B4-90B6-7E66BED99E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FD5E93-FD33-4431-9E77-7F0E92944BDB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FA3544-0A18-6E76-3FA2-1EA99E3D51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7F567-D5F1-997D-0F2E-62D39F4320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39375F7-2A8C-4782-A2BD-8220CDC3C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460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hfaengland.org/mhfa-centre/contact-us/" TargetMode="External"/><Relationship Id="rId2" Type="http://schemas.openxmlformats.org/officeDocument/2006/relationships/hyperlink" Target="mailto:mhfa@erewashcvs.org.u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3245F62-CCC4-49E4-B95B-EA6C1E790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Green text on a white background&#10;&#10;Description automatically generated">
            <a:extLst>
              <a:ext uri="{FF2B5EF4-FFF2-40B4-BE49-F238E27FC236}">
                <a16:creationId xmlns:a16="http://schemas.microsoft.com/office/drawing/2014/main" id="{48C4365A-DFDD-8330-6587-B5914B0D55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995" y="973070"/>
            <a:ext cx="9831089" cy="3021580"/>
          </a:xfrm>
          <a:prstGeom prst="rect">
            <a:avLst/>
          </a:prstGeom>
        </p:spPr>
      </p:pic>
      <p:sp>
        <p:nvSpPr>
          <p:cNvPr id="12" name="sketch line">
            <a:extLst>
              <a:ext uri="{FF2B5EF4-FFF2-40B4-BE49-F238E27FC236}">
                <a16:creationId xmlns:a16="http://schemas.microsoft.com/office/drawing/2014/main" id="{E6C0DD6B-6AA3-448F-9B99-8386295BC1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5509052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480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3FA81-281A-7DA6-99EB-32FA95088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613" y="1052052"/>
            <a:ext cx="11179277" cy="5124911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dirty="0">
                <a:solidFill>
                  <a:srgbClr val="009639"/>
                </a:solidFill>
              </a:rPr>
              <a:t>The Derbyshire Mental Health First Aiders Network is a peer group for anyone who has completed (MHFA England) Mental Health First Aider training either Adult or Youth and is using their skills within Derbyshire either via work, or volunteering.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>
                <a:solidFill>
                  <a:srgbClr val="009639"/>
                </a:solidFill>
              </a:rPr>
              <a:t>The network is a part of the Derbyshire Mental Health &amp; Suicide Prevention project </a:t>
            </a:r>
            <a:r>
              <a:rPr lang="en-GB">
                <a:solidFill>
                  <a:srgbClr val="009639"/>
                </a:solidFill>
              </a:rPr>
              <a:t>commissioned by Derbyshire County Council.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>
                <a:solidFill>
                  <a:srgbClr val="009639"/>
                </a:solidFill>
              </a:rPr>
              <a:t>This network is not a membership body and is not affiliated to MHFA England, it is a countywide space to share events, networking opportunities, resources, research, success stories, and also to reach out for advice and support from your peers.</a:t>
            </a:r>
          </a:p>
        </p:txBody>
      </p:sp>
    </p:spTree>
    <p:extLst>
      <p:ext uri="{BB962C8B-B14F-4D97-AF65-F5344CB8AC3E}">
        <p14:creationId xmlns:p14="http://schemas.microsoft.com/office/powerpoint/2010/main" val="1537514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14941-CA44-EC68-37D7-FA712BA2CF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123" y="481782"/>
            <a:ext cx="11434916" cy="5978012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GB" sz="3100" b="1" dirty="0">
                <a:solidFill>
                  <a:srgbClr val="009639"/>
                </a:solidFill>
              </a:rPr>
              <a:t>Benefits to joining the Derbyshire Mental Health First Aiders Network:</a:t>
            </a:r>
          </a:p>
          <a:p>
            <a:endParaRPr lang="en-GB" sz="3100" dirty="0"/>
          </a:p>
          <a:p>
            <a:pPr>
              <a:lnSpc>
                <a:spcPct val="150000"/>
              </a:lnSpc>
            </a:pPr>
            <a:r>
              <a:rPr lang="en-GB" sz="3100" dirty="0">
                <a:solidFill>
                  <a:srgbClr val="009639"/>
                </a:solidFill>
              </a:rPr>
              <a:t>Join the private Facebook group through which you can connect with, share, offer and access peer support with other Derbyshire MHFAs across the county and city. </a:t>
            </a:r>
          </a:p>
          <a:p>
            <a:pPr>
              <a:lnSpc>
                <a:spcPct val="150000"/>
              </a:lnSpc>
            </a:pPr>
            <a:r>
              <a:rPr lang="en-GB" sz="3100" dirty="0">
                <a:solidFill>
                  <a:srgbClr val="009639"/>
                </a:solidFill>
              </a:rPr>
              <a:t>Come to drop-in sessions across the county and city, at which you can meet other local MHFAs.</a:t>
            </a:r>
            <a:endParaRPr lang="en-GB"/>
          </a:p>
          <a:p>
            <a:pPr>
              <a:lnSpc>
                <a:spcPct val="150000"/>
              </a:lnSpc>
            </a:pPr>
            <a:r>
              <a:rPr lang="en-GB" sz="3100" dirty="0">
                <a:solidFill>
                  <a:srgbClr val="009639"/>
                </a:solidFill>
              </a:rPr>
              <a:t>Sign up for our Derbyshire Mental Health &amp; Suicide Prevention conference event.</a:t>
            </a:r>
          </a:p>
          <a:p>
            <a:pPr>
              <a:lnSpc>
                <a:spcPct val="150000"/>
              </a:lnSpc>
            </a:pPr>
            <a:r>
              <a:rPr lang="en-GB" sz="3100" dirty="0">
                <a:solidFill>
                  <a:srgbClr val="009639"/>
                </a:solidFill>
              </a:rPr>
              <a:t>Receive and contribute to a monthly newsletter with; resources, news stories, tips and techniques.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7029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C2961-7C4D-6DD7-C047-216710E40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76748"/>
            <a:ext cx="10515600" cy="54002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>
                <a:solidFill>
                  <a:srgbClr val="009639"/>
                </a:solidFill>
              </a:rPr>
              <a:t>How to join the MHFA Network: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en-GB" dirty="0">
                <a:solidFill>
                  <a:srgbClr val="009639"/>
                </a:solidFill>
              </a:rPr>
              <a:t>Email</a:t>
            </a:r>
            <a:r>
              <a:rPr lang="en-GB" dirty="0"/>
              <a:t> </a:t>
            </a:r>
            <a:r>
              <a:rPr lang="en-GB" dirty="0">
                <a:hlinkClick r:id="rId2"/>
              </a:rPr>
              <a:t>mhfa@erewashcvs.org.uk</a:t>
            </a:r>
            <a:r>
              <a:rPr lang="en-GB" dirty="0"/>
              <a:t> </a:t>
            </a:r>
            <a:r>
              <a:rPr lang="en-GB" dirty="0">
                <a:solidFill>
                  <a:srgbClr val="009639"/>
                </a:solidFill>
              </a:rPr>
              <a:t>with your contact details and a copy of your MHFA certificate.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GB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en-GB" dirty="0">
                <a:solidFill>
                  <a:srgbClr val="009639"/>
                </a:solidFill>
              </a:rPr>
              <a:t>If you need a copy of your certificate, contact: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GB" dirty="0">
                <a:hlinkClick r:id="rId3"/>
              </a:rPr>
              <a:t>https://mhfaengland.org/mhfa-centre,contact-us/</a:t>
            </a:r>
            <a:endParaRPr lang="en-GB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en-GB" dirty="0">
                <a:solidFill>
                  <a:srgbClr val="009639"/>
                </a:solidFill>
              </a:rPr>
              <a:t>Thank you 💚</a:t>
            </a:r>
          </a:p>
        </p:txBody>
      </p:sp>
    </p:spTree>
    <p:extLst>
      <p:ext uri="{BB962C8B-B14F-4D97-AF65-F5344CB8AC3E}">
        <p14:creationId xmlns:p14="http://schemas.microsoft.com/office/powerpoint/2010/main" val="128411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c00c3b8-2ba8-43bb-9fda-ddcf3bdc811b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6B504CE44043449BB45741B236C401" ma:contentTypeVersion="12" ma:contentTypeDescription="Create a new document." ma:contentTypeScope="" ma:versionID="0f7a135942e8257140b01f816f16c911">
  <xsd:schema xmlns:xsd="http://www.w3.org/2001/XMLSchema" xmlns:xs="http://www.w3.org/2001/XMLSchema" xmlns:p="http://schemas.microsoft.com/office/2006/metadata/properties" xmlns:ns2="1c00c3b8-2ba8-43bb-9fda-ddcf3bdc811b" targetNamespace="http://schemas.microsoft.com/office/2006/metadata/properties" ma:root="true" ma:fieldsID="ede40eaeca6d081434f05552af737ccb" ns2:_="">
    <xsd:import namespace="1c00c3b8-2ba8-43bb-9fda-ddcf3bdc811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00c3b8-2ba8-43bb-9fda-ddcf3bdc81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628e3e2-a483-4eee-b9f8-80446bf1c84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C40C40-078A-40CA-B89A-680819C28AA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E2F06A4-A6E9-403B-84BF-BB86B89A7C9A}">
  <ds:schemaRefs>
    <ds:schemaRef ds:uri="http://schemas.microsoft.com/office/2006/metadata/properties"/>
    <ds:schemaRef ds:uri="http://schemas.microsoft.com/office/infopath/2007/PartnerControls"/>
    <ds:schemaRef ds:uri="1c00c3b8-2ba8-43bb-9fda-ddcf3bdc811b"/>
  </ds:schemaRefs>
</ds:datastoreItem>
</file>

<file path=customXml/itemProps3.xml><?xml version="1.0" encoding="utf-8"?>
<ds:datastoreItem xmlns:ds="http://schemas.openxmlformats.org/officeDocument/2006/customXml" ds:itemID="{B9154316-71B2-45B5-903A-F7918AACD2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c00c3b8-2ba8-43bb-9fda-ddcf3bdc81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251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Debra Dudley</dc:creator>
  <cp:lastModifiedBy>Debra Dudley</cp:lastModifiedBy>
  <cp:revision>35</cp:revision>
  <dcterms:created xsi:type="dcterms:W3CDTF">2025-01-16T12:45:34Z</dcterms:created>
  <dcterms:modified xsi:type="dcterms:W3CDTF">2025-07-18T08:39:16Z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0x0101002A6B504CE44043449BB45741B236C401</vt:lpwstr>
  </property>
  <property fmtid="{D5CDD505-2E9C-101B-9397-08002B2CF9AE}" pid="3" name="MediaServiceImageTags">
    <vt:lpwstr/>
  </property>
</Properties>
</file>